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147" r:id="rId2"/>
    <p:sldId id="4148" r:id="rId3"/>
    <p:sldId id="4149" r:id="rId4"/>
    <p:sldId id="4158" r:id="rId5"/>
    <p:sldId id="4157" r:id="rId6"/>
    <p:sldId id="4150" r:id="rId7"/>
    <p:sldId id="4154" r:id="rId8"/>
    <p:sldId id="4164" r:id="rId9"/>
    <p:sldId id="4161" r:id="rId10"/>
    <p:sldId id="4167" r:id="rId11"/>
    <p:sldId id="4162" r:id="rId12"/>
    <p:sldId id="4163" r:id="rId13"/>
    <p:sldId id="4165" r:id="rId14"/>
    <p:sldId id="4166" r:id="rId15"/>
    <p:sldId id="4168" r:id="rId16"/>
    <p:sldId id="4156" r:id="rId1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660"/>
  </p:normalViewPr>
  <p:slideViewPr>
    <p:cSldViewPr>
      <p:cViewPr varScale="1">
        <p:scale>
          <a:sx n="103" d="100"/>
          <a:sy n="103" d="100"/>
        </p:scale>
        <p:origin x="571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BF650-E97E-4573-8B9B-558AFA7E7957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D5056-28B3-40D2-B999-3B59BF27717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700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D5056-28B3-40D2-B999-3B59BF277177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358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BBAD6-A815-8C54-1275-EFEA9E2F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B2D1C-AE1D-CCC1-E58D-D46D74543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3D6AC-265F-66E7-EA4E-CF590EAAB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0D5F4-21CA-7E8B-DE78-ACCFA7AE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FAC4A-4BDA-3255-84FA-33DF90597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872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3454D-F7A0-268B-86A5-5BA81BF0C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08553-9F76-FA4C-CF00-A462559FD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5E21A-BF93-8EE8-9C9D-908741F0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65A01-7097-ED53-DF8E-765634E3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8E54-5D07-2691-95AC-379DE6710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534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84720-23A4-E491-EBA0-C3EA1DC3C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1DA25-A377-D978-7E38-0D3496EA7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AF33D-36C6-A083-7B87-D677EC53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D344E-89C6-4247-1448-7305104BE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DECEA-325F-22E6-A3BB-D19895B8E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648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DD4C3-B1AA-CFB6-19EC-91C0B5AD1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2E3EC-0CE8-33F6-1D07-CEAEC098F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471D4-2418-84C4-0A8D-809207410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A1B7-78A5-33A1-521B-E15D9F016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6732D8-4BBF-DFD4-7B12-FA876AE65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B1106-8441-4136-E9F3-A5064834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400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A9F1-7390-98B5-F218-8B04818CC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124A6-8AA6-C84A-F42D-24EFB7DD5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49149-35E2-A43A-9836-71055AD51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9D78F-D6E0-9840-4BF9-104BDF28E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A2B7D5-02BE-376D-27AB-10528CEB9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2E5BD-9D4E-A2F7-4642-1BEECC99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AD406E-651C-27D2-45B9-23C51B052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751A63-392B-17D3-0498-01A717BE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530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4F37-F504-A7E0-56B9-0F1A8296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1DF340-F8C5-5729-24B8-CAD300727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C59644-13E4-7EAC-2D9A-4400AF43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7404C-738A-9AE9-F742-745A9F071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3066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59B62-B7FD-B45B-A612-F71E64C8B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B24D6-6B67-D188-C0EB-C248FD3B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9FFA0-986C-D41F-CAED-0B9934E4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037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32D90-79F9-DB18-F7D4-0490673E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B4450-CE09-9A56-119B-7CD0576C3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1DD3B-6F85-7D0C-56F9-91E0A4079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4D621-5162-EE07-808D-4D281894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2003A-393E-95A4-B7EE-24D29FDE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92B8-932C-A073-9AB2-F6BC8C78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97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92299-CAB2-22F1-A832-C57BCF651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DF82FF-FB6E-8787-0DC8-5A13B169F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35FE7-C65D-128E-7B0E-16DCBDE29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FEF7C-C841-28CF-68A8-F876BF4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A6BE9-F2A3-0119-A7B2-295B8BACC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C1654-CA50-9713-4C28-E0AE9562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284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59FD2-7561-64DB-2C39-F80140A9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78D10D-C4F6-1D3C-067B-01ADF722E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6C627-CD3B-6693-1610-7F3DB0D49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EC85D-3FAF-7257-DAD9-43894355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F0CD6-7DF3-482B-C5FC-3CA7D495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06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55A169-6310-41FC-37A5-2E84F966E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16A95-2161-F2D6-2E8A-55C632C08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C7D35-D9F9-B252-4240-8807588DB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01D37-7693-7806-4785-3171B49A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D9673-59E6-8B78-BB3E-6FAE5937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21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66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AE7755-20BA-8CCF-16C1-0DD11FC2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01167-6E7F-631B-ECD1-00AF5671F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33D45-F98F-1095-DACA-E7135D078C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ACA14-0832-41B4-A7A3-0F04DAA29C44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88D23-93DD-5991-8AA6-0AB534F22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A106F-78C0-2133-AD37-784939FF3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59D3F-1DBD-4A66-BDB0-75598B4C6A6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28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ood.mp.gov.in/hi" TargetMode="External"/><Relationship Id="rId5" Type="http://schemas.openxmlformats.org/officeDocument/2006/relationships/hyperlink" Target="https://mlby-prod-app2-mlby-app2-pre-prod.azurewebsites.net/Application/Beneficiary/LPGSubsidyForm.aspx" TargetMode="External"/><Relationship Id="rId4" Type="http://schemas.openxmlformats.org/officeDocument/2006/relationships/hyperlink" Target="https://cmladlibahna.mp.gov.in/home.aspx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badmin.mp.gov.in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socialsecurity.mp.gov.in/OnlineServices/Public/MemberPensionsHistory.aspx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mladlibahna.mp.gov.in/home.asp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food.mp.gov.in/hi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2992" y="1229293"/>
            <a:ext cx="4209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  </a:t>
            </a:r>
            <a:r>
              <a:rPr lang="hi-IN" sz="28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hi-IN" sz="36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मुख्यमंत्री लाड़ली बहना योजना </a:t>
            </a:r>
            <a:endParaRPr lang="en-US" sz="28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1029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62866"/>
            <a:ext cx="1108391" cy="98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504"/>
            <a:ext cx="8096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624" y="1686485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i-IN" sz="2800" dirty="0">
              <a:hlinkClick r:id="rId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223904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400" b="0" i="0" u="sng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Kokila" panose="020B0604020202020204" pitchFamily="34" charset="0"/>
                <a:cs typeface="Kokila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रु. 450 में घरेलू गैस का सिलेंडर प्राप्त करने के लिये आवेदन </a:t>
            </a:r>
            <a:r>
              <a:rPr lang="hi-IN" sz="2400" u="sng" dirty="0">
                <a:solidFill>
                  <a:schemeClr val="accent1">
                    <a:lumMod val="7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की प्रक्रिया का प्रस्तुतीकरण</a:t>
            </a:r>
            <a:endParaRPr lang="en-IN" sz="2400" u="sng" dirty="0">
              <a:solidFill>
                <a:schemeClr val="accent1">
                  <a:lumMod val="75000"/>
                </a:schemeClr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94601" y="1714041"/>
            <a:ext cx="5145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20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सशक्त महिला, सशक्त परिवार, सशक्त समाज, सशक्त प्रदेश, सशक्त देश</a:t>
            </a:r>
            <a:endParaRPr lang="en-IN" sz="2400" b="1" dirty="0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03392" y="3075806"/>
            <a:ext cx="3126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  </a:t>
            </a:r>
            <a:r>
              <a:rPr lang="hi-IN" sz="28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दिनांक : </a:t>
            </a:r>
            <a:r>
              <a:rPr lang="en-US" sz="28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15</a:t>
            </a:r>
            <a:r>
              <a:rPr lang="hi-IN" sz="2800" dirty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 सितमबर 2023</a:t>
            </a:r>
            <a:endParaRPr lang="en-US" sz="28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A6884-0ED7-85A6-67A7-F70D7F2BDF26}"/>
              </a:ext>
            </a:extLst>
          </p:cNvPr>
          <p:cNvSpPr txBox="1"/>
          <p:nvPr/>
        </p:nvSpPr>
        <p:spPr>
          <a:xfrm>
            <a:off x="2183652" y="3949677"/>
            <a:ext cx="5367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i-IN" sz="2000" i="0" u="none" strike="noStrike" dirty="0">
                <a:solidFill>
                  <a:srgbClr val="FFFEFF"/>
                </a:solidFill>
                <a:effectLst/>
                <a:latin typeface="Kokila" panose="020B0604020202020204" pitchFamily="34" charset="0"/>
                <a:cs typeface="Kokila" panose="020B0604020202020204" pitchFamily="34" charset="0"/>
                <a:hlinkClick r:id="rId6" tooltip="विभाग का नाम"/>
              </a:rPr>
              <a:t>खाद्य नागरिक आपूर्ति और उपभोक्ता संरक्षण विभाग</a:t>
            </a:r>
            <a:endParaRPr lang="en-IN" sz="2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87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203848" y="2139702"/>
            <a:ext cx="17780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3200" dirty="0">
                <a:solidFill>
                  <a:srgbClr val="0070C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पंजीयन प्रक्रिया</a:t>
            </a:r>
            <a:endParaRPr lang="en-IN" sz="3200" dirty="0">
              <a:solidFill>
                <a:srgbClr val="0070C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16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1470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20569CC1-FD7A-7E8A-2A07-9F378A609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3705"/>
            <a:ext cx="8096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69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74429"/>
            <a:ext cx="8928992" cy="429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5A9B1-F560-5258-D0B5-AFEA92BA6B8D}"/>
              </a:ext>
            </a:extLst>
          </p:cNvPr>
          <p:cNvSpPr txBox="1"/>
          <p:nvPr/>
        </p:nvSpPr>
        <p:spPr>
          <a:xfrm>
            <a:off x="251520" y="93861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b="1" dirty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रेजिस्ट्रैशन</a:t>
            </a:r>
            <a:r>
              <a:rPr lang="hi-IN" sz="2400" dirty="0">
                <a:solidFill>
                  <a:srgbClr val="0070C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hi-IN" sz="2400" b="1" dirty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पोर्टल (</a:t>
            </a:r>
            <a:r>
              <a:rPr lang="en-IN" sz="2400" dirty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https://lbadmin.mp.gov.in/</a:t>
            </a:r>
            <a:r>
              <a:rPr lang="hi-IN" sz="2400" dirty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  <a:endParaRPr lang="en-US" sz="2400" b="1" dirty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6682DD-7FEF-7137-0196-5B812A59B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587999"/>
            <a:ext cx="6912768" cy="32710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5CB149-AE7F-F052-64D7-6ACDF91F08AA}"/>
              </a:ext>
            </a:extLst>
          </p:cNvPr>
          <p:cNvSpPr txBox="1"/>
          <p:nvPr/>
        </p:nvSpPr>
        <p:spPr>
          <a:xfrm>
            <a:off x="1115616" y="846069"/>
            <a:ext cx="6912768" cy="68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यूजर का नाम</a:t>
            </a:r>
            <a:r>
              <a:rPr lang="en-US" sz="1800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पासवर्ड एवं कैप्चा कोड प्रविष्ठ करें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“लॉगइन करें” पर क्लिक करें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03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23478"/>
            <a:ext cx="8928992" cy="429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5A9B1-F560-5258-D0B5-AFEA92BA6B8D}"/>
              </a:ext>
            </a:extLst>
          </p:cNvPr>
          <p:cNvSpPr txBox="1"/>
          <p:nvPr/>
        </p:nvSpPr>
        <p:spPr>
          <a:xfrm>
            <a:off x="179512" y="123478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pic>
        <p:nvPicPr>
          <p:cNvPr id="8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C2CC23-C599-9480-A38C-1D2F2ECC66EA}"/>
              </a:ext>
            </a:extLst>
          </p:cNvPr>
          <p:cNvSpPr txBox="1"/>
          <p:nvPr/>
        </p:nvSpPr>
        <p:spPr>
          <a:xfrm>
            <a:off x="755575" y="1059582"/>
            <a:ext cx="7499141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निम्नलिखित निर्देश ध्यान से पढ़े ।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43FD5-F53F-73C1-E076-188EBA5C8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5" y="1491630"/>
            <a:ext cx="7499141" cy="285060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4769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23478"/>
            <a:ext cx="8928992" cy="429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5A9B1-F560-5258-D0B5-AFEA92BA6B8D}"/>
              </a:ext>
            </a:extLst>
          </p:cNvPr>
          <p:cNvSpPr txBox="1"/>
          <p:nvPr/>
        </p:nvSpPr>
        <p:spPr>
          <a:xfrm>
            <a:off x="179512" y="120015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pic>
        <p:nvPicPr>
          <p:cNvPr id="8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B8CEAF-0512-F26A-BFB8-60ED70819043}"/>
              </a:ext>
            </a:extLst>
          </p:cNvPr>
          <p:cNvSpPr txBox="1"/>
          <p:nvPr/>
        </p:nvSpPr>
        <p:spPr>
          <a:xfrm>
            <a:off x="899592" y="1059582"/>
            <a:ext cx="7416824" cy="680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आवेदिका का समग्र आईडी एवं कैप्चा कोड प्रविष्ट करें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“ओटीपी  प्राप्त करे”  पर  क्लिक करें। 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112074-92C0-CDB4-86AF-3D5096B74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739833"/>
            <a:ext cx="7416824" cy="273878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354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3343" y="123478"/>
            <a:ext cx="8965823" cy="429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5A9B1-F560-5258-D0B5-AFEA92BA6B8D}"/>
              </a:ext>
            </a:extLst>
          </p:cNvPr>
          <p:cNvSpPr txBox="1"/>
          <p:nvPr/>
        </p:nvSpPr>
        <p:spPr>
          <a:xfrm>
            <a:off x="235774" y="145750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pic>
        <p:nvPicPr>
          <p:cNvPr id="13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04BCBC-299F-1D4C-669A-3DA584628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30" y="1831132"/>
            <a:ext cx="7205448" cy="29728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44C195-EED6-BFB9-BBCC-93E8285D2EE7}"/>
              </a:ext>
            </a:extLst>
          </p:cNvPr>
          <p:cNvSpPr txBox="1"/>
          <p:nvPr/>
        </p:nvSpPr>
        <p:spPr>
          <a:xfrm>
            <a:off x="912098" y="843558"/>
            <a:ext cx="7246879" cy="976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आवेदिका के समग्र से पंजीकृत मोबाइल नंबर </a:t>
            </a:r>
            <a:r>
              <a:rPr lang="en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XXXXXX0553 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पर ओ.टी.पी. प्रेषित किया जाएगा </a:t>
            </a:r>
            <a:r>
              <a:rPr lang="en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| 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ओ.टी.पी. प्रविष्ट करें । </a:t>
            </a:r>
            <a:endParaRPr lang="en-IN" kern="100" dirty="0">
              <a:latin typeface="Calibri" panose="020F050202020403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ओ.टी.पी. सत्यापित करें एवं “विवरण प्राप्त करें” पर क्लिक करें।</a:t>
            </a:r>
            <a:endParaRPr lang="en-IN" kern="100" dirty="0">
              <a:latin typeface="Calibri" panose="020F050202020403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3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6586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19149-6080-5AE7-FFAF-4E6B71EDE83E}"/>
              </a:ext>
            </a:extLst>
          </p:cNvPr>
          <p:cNvSpPr txBox="1"/>
          <p:nvPr/>
        </p:nvSpPr>
        <p:spPr>
          <a:xfrm>
            <a:off x="899590" y="699542"/>
            <a:ext cx="7300817" cy="1277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आवेदिका की जानकारी स्क्रीन पर प्रदर्शित होगी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गैस एजेंसी का चयन करें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एजेंसी का एलपीजी आईडी प्रविष्ट करें एवं “खोज़े” पर क्लिक करें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आवेदिका लाड़ली बहना योजना मे पंजीकृत होने की स्थिति मे पंजीयन क्रमांक प्रदर्शित किया जाएगा</a:t>
            </a:r>
            <a:r>
              <a:rPr lang="hi-IN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।</a:t>
            </a:r>
            <a:r>
              <a:rPr lang="hi-IN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C63482-0B09-2167-E067-5CC034967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1923678"/>
            <a:ext cx="7300817" cy="295235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8966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6586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8DE97D-8D7D-6284-4993-924144065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419622"/>
            <a:ext cx="7200800" cy="32541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C0007E-3F6B-E1A4-BB65-BA39ED683069}"/>
              </a:ext>
            </a:extLst>
          </p:cNvPr>
          <p:cNvSpPr txBox="1"/>
          <p:nvPr/>
        </p:nvSpPr>
        <p:spPr>
          <a:xfrm>
            <a:off x="757516" y="860112"/>
            <a:ext cx="5804048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hi-IN" sz="1800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एल.पी.जी आईडी सैम्पल देखने के लिए “एल.पी.जी सैम्पल आईडी </a:t>
            </a:r>
            <a:r>
              <a:rPr lang="hi-IN" sz="1800" u="none" strike="noStrike" kern="100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  <a:hlinkClick r:id="rId5"/>
              </a:rPr>
              <a:t>देखें” </a:t>
            </a:r>
            <a:r>
              <a:rPr lang="hi-IN" sz="1800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पर क्लिक करें।  </a:t>
            </a:r>
            <a:endParaRPr lang="en-IN" sz="1800" kern="1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365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6586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D8965F-FBC4-96DB-0C59-A87BA99C4AEB}"/>
              </a:ext>
            </a:extLst>
          </p:cNvPr>
          <p:cNvSpPr txBox="1"/>
          <p:nvPr/>
        </p:nvSpPr>
        <p:spPr>
          <a:xfrm>
            <a:off x="872967" y="617751"/>
            <a:ext cx="6345073" cy="1281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आवेदिका की गैस एजेंसी की जानकारी स्क्रीन पर प्रदर्शित होगी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पंजीयन के लिए,उज्ज्वला  आवेदिका का नाम समग्र एवं गैस एजेंसी के रिकार्ड मे उल्लेखित नाम से मैच मैच होना अनिवार्य है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693EA0-6EC4-0511-1506-A67EFD5A2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67" y="1923678"/>
            <a:ext cx="7315197" cy="237626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9155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6586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स्क्रीन्स 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D8965F-FBC4-96DB-0C59-A87BA99C4AEB}"/>
              </a:ext>
            </a:extLst>
          </p:cNvPr>
          <p:cNvSpPr txBox="1"/>
          <p:nvPr/>
        </p:nvSpPr>
        <p:spPr>
          <a:xfrm>
            <a:off x="683568" y="1203598"/>
            <a:ext cx="6345073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नॉन उज्ज्वला आवेदिका केवल एलपीजी आईडी प्रविष्ट कर “आगे बढ़े” 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पर </a:t>
            </a: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क्लिक करें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80AC58-5402-C1A0-AE48-F0F35A0AB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860350"/>
            <a:ext cx="7344816" cy="2439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649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5541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स्क्रीनस 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DB0485-F76D-3F39-D4E9-549A1CC01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33" y="1635646"/>
            <a:ext cx="7093333" cy="277886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1594A9-D489-9A33-4580-3708750749E6}"/>
              </a:ext>
            </a:extLst>
          </p:cNvPr>
          <p:cNvSpPr txBox="1"/>
          <p:nvPr/>
        </p:nvSpPr>
        <p:spPr>
          <a:xfrm>
            <a:off x="1025333" y="654223"/>
            <a:ext cx="7093332" cy="981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आवेदिका द्वारा  4 जुलाई 23 से 31 अगस्त 23 के बीच रीफिल कराए जाने की स्थिति मे , आवेदिका  का विवरण स्क्रीन पर प्रदर्शित होगा ।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hi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“आगे बढ़े” पे क्लिक करें । 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376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5541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स्क्रीनस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517933-9083-2BE6-BE03-8786A402B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949" y="1347614"/>
            <a:ext cx="6597867" cy="305855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03D120-5AC0-DFFD-07D1-6D78A481F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949" y="4406173"/>
            <a:ext cx="6597867" cy="75675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A27B45-E4EF-C0BC-A4F2-FB668A263572}"/>
              </a:ext>
            </a:extLst>
          </p:cNvPr>
          <p:cNvSpPr txBox="1"/>
          <p:nvPr/>
        </p:nvSpPr>
        <p:spPr>
          <a:xfrm>
            <a:off x="923433" y="654223"/>
            <a:ext cx="7195232" cy="1186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i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घोषणा  के सामने दिए गए चेक बॉक्स पर टिक करें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i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सुरक्षित करें पर क्लिक करें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IN" sz="1800" kern="1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116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5541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स्क्रीनस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A27B45-E4EF-C0BC-A4F2-FB668A263572}"/>
              </a:ext>
            </a:extLst>
          </p:cNvPr>
          <p:cNvSpPr txBox="1"/>
          <p:nvPr/>
        </p:nvSpPr>
        <p:spPr>
          <a:xfrm>
            <a:off x="958638" y="649210"/>
            <a:ext cx="7195232" cy="1585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i-IN" sz="1800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सफलतापूर्वक सुरक्षित मेसेज प्रदर्शित होगा ।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i-IN" sz="1800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नया आवेदन करने के लिए “नया आवेदन करें” पर क्लिक करें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i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प्रिंट करने के लिए “प्रिंट </a:t>
            </a:r>
            <a:r>
              <a:rPr lang="hi-IN" sz="1800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करें” पर क्लिक करें । 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i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।  </a:t>
            </a:r>
            <a:endParaRPr lang="en-IN" sz="1800" kern="1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4E29A7-6BEF-7767-A011-842E54CE8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30" y="1861937"/>
            <a:ext cx="7206708" cy="31067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2406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5541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स्क्रीनस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A27B45-E4EF-C0BC-A4F2-FB668A263572}"/>
              </a:ext>
            </a:extLst>
          </p:cNvPr>
          <p:cNvSpPr txBox="1"/>
          <p:nvPr/>
        </p:nvSpPr>
        <p:spPr>
          <a:xfrm>
            <a:off x="923433" y="654223"/>
            <a:ext cx="7195232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1800" b="1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R</a:t>
            </a:r>
            <a:r>
              <a:rPr lang="hi-IN" sz="1800" b="1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eciept  format </a:t>
            </a:r>
            <a:endParaRPr lang="en-IN" sz="1800" b="1" kern="1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90CA1D-FC77-1921-44A9-57B4E0CF98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45" r="18337"/>
          <a:stretch/>
        </p:blipFill>
        <p:spPr>
          <a:xfrm>
            <a:off x="1979712" y="1080061"/>
            <a:ext cx="4824536" cy="37796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6003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PIT\Desktop\0203202306403102032023062508logo-ne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409" y="4227934"/>
            <a:ext cx="939552" cy="8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35D17-B759-AA6A-713C-BAF0A0EC28DE}"/>
              </a:ext>
            </a:extLst>
          </p:cNvPr>
          <p:cNvSpPr/>
          <p:nvPr/>
        </p:nvSpPr>
        <p:spPr>
          <a:xfrm>
            <a:off x="73343" y="123478"/>
            <a:ext cx="896582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5B3D3-C4A4-112E-1251-852C27A877A5}"/>
              </a:ext>
            </a:extLst>
          </p:cNvPr>
          <p:cNvSpPr txBox="1"/>
          <p:nvPr/>
        </p:nvSpPr>
        <p:spPr>
          <a:xfrm>
            <a:off x="235774" y="15541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 b="1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hi-IN" dirty="0"/>
              <a:t>आवेदन स्क्रीनस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A27B45-E4EF-C0BC-A4F2-FB668A263572}"/>
              </a:ext>
            </a:extLst>
          </p:cNvPr>
          <p:cNvSpPr txBox="1"/>
          <p:nvPr/>
        </p:nvSpPr>
        <p:spPr>
          <a:xfrm>
            <a:off x="923433" y="654223"/>
            <a:ext cx="7195232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SMS </a:t>
            </a:r>
            <a:r>
              <a:rPr lang="hi-IN" sz="1800" b="1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format </a:t>
            </a:r>
            <a:endParaRPr lang="en-IN" sz="1800" b="1" kern="1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4D13CA-F04C-293C-1838-EEC13A76D005}"/>
              </a:ext>
            </a:extLst>
          </p:cNvPr>
          <p:cNvSpPr txBox="1"/>
          <p:nvPr/>
        </p:nvSpPr>
        <p:spPr>
          <a:xfrm>
            <a:off x="971600" y="1695051"/>
            <a:ext cx="69127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Kolika"/>
              </a:rPr>
              <a:t>Template ID 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1407169469537578293 </a:t>
            </a:r>
          </a:p>
          <a:p>
            <a:endParaRPr lang="en-IN" kern="100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घरेलू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एलपीजी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गैस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रिफिल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रू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. 450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में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प्राप्‍त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करने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हेतु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आज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दिनांक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15-Sep-23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को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आपका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पंजीयन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सफलतापूर्वक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किया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गया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है।आपका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पंजीयन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रिफरेंस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आईडी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MPLPG000000001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हैं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। </a:t>
            </a:r>
          </a:p>
          <a:p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खाद्य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नागरिक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आपूर्ति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और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उपभोक्ता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संरक्षण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विभाग</a:t>
            </a:r>
            <a:endParaRPr lang="en-IN" kern="100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मध्य</a:t>
            </a:r>
            <a:r>
              <a:rPr lang="en-IN" kern="1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IN" kern="100" dirty="0" err="1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प्रदेश</a:t>
            </a:r>
            <a:endParaRPr lang="en-IN" kern="100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39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27" y="192692"/>
            <a:ext cx="8096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624" y="1686485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i-IN" sz="2800" dirty="0">
              <a:hlinkClick r:id="rId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24544" y="1686485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8000" dirty="0">
                <a:solidFill>
                  <a:srgbClr val="0070C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धन्यवाद</a:t>
            </a:r>
            <a:endParaRPr lang="en-IN" sz="4000" dirty="0">
              <a:solidFill>
                <a:srgbClr val="0070C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3" name="Picture 5" descr="C:\Users\MAPIT\Desktop\0203202306403102032023062508logo-new.png">
            <a:extLst>
              <a:ext uri="{FF2B5EF4-FFF2-40B4-BE49-F238E27FC236}">
                <a16:creationId xmlns:a16="http://schemas.microsoft.com/office/drawing/2014/main" id="{BDA0C0DB-0CE0-B0AB-AAC4-EF85CAC0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62866"/>
            <a:ext cx="1108391" cy="98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C592FB-52D0-4278-628E-79F42798968B}"/>
              </a:ext>
            </a:extLst>
          </p:cNvPr>
          <p:cNvSpPr txBox="1"/>
          <p:nvPr/>
        </p:nvSpPr>
        <p:spPr>
          <a:xfrm>
            <a:off x="1691680" y="3009924"/>
            <a:ext cx="5367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i-IN" sz="2000" i="0" u="none" strike="noStrike" dirty="0">
                <a:solidFill>
                  <a:srgbClr val="FFFEFF"/>
                </a:solidFill>
                <a:effectLst/>
                <a:latin typeface="Kokila" panose="020B0604020202020204" pitchFamily="34" charset="0"/>
                <a:cs typeface="Kokila" panose="020B0604020202020204" pitchFamily="34" charset="0"/>
                <a:hlinkClick r:id="rId5" tooltip="विभाग का नाम"/>
              </a:rPr>
              <a:t>खाद्य नागरिक आपूर्ति और उपभोक्ता संरक्षण विभाग</a:t>
            </a:r>
            <a:endParaRPr lang="en-IN" sz="2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365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5559</TotalTime>
  <Words>436</Words>
  <Application>Microsoft Office PowerPoint</Application>
  <PresentationFormat>On-screen Show (16:9)</PresentationFormat>
  <Paragraphs>53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Kokila</vt:lpstr>
      <vt:lpstr>Kolika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ForestOpsTeam</dc:creator>
  <cp:lastModifiedBy>Kopal Gupta</cp:lastModifiedBy>
  <cp:revision>981</cp:revision>
  <dcterms:created xsi:type="dcterms:W3CDTF">2014-04-01T16:27:38Z</dcterms:created>
  <dcterms:modified xsi:type="dcterms:W3CDTF">2023-09-15T15:42:16Z</dcterms:modified>
</cp:coreProperties>
</file>